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F650D-6561-47CB-BB70-C500866B2F93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23B32E-9CED-4B43-BBC8-5207934804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 descr="title - 2.png"/>
          <p:cNvPicPr>
            <a:picLocks noChangeAspect="1"/>
          </p:cNvPicPr>
          <p:nvPr/>
        </p:nvPicPr>
        <p:blipFill>
          <a:blip r:embed="rId2" cstate="print"/>
          <a:srcRect l="13043" t="17903" r="2805" b="264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900" y="954741"/>
            <a:ext cx="7315200" cy="1676400"/>
          </a:xfrm>
        </p:spPr>
        <p:txBody>
          <a:bodyPr>
            <a:noAutofit/>
          </a:bodyPr>
          <a:lstStyle>
            <a:lvl1pPr algn="l">
              <a:defRPr sz="4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2895600"/>
            <a:ext cx="4559300" cy="2590800"/>
          </a:xfrm>
        </p:spPr>
        <p:txBody>
          <a:bodyPr>
            <a:normAutofit/>
          </a:bodyPr>
          <a:lstStyle>
            <a:lvl1pPr marL="0" indent="0" algn="l">
              <a:lnSpc>
                <a:spcPct val="125000"/>
              </a:lnSpc>
              <a:buNone/>
              <a:defRPr sz="18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3CA7-29A5-4015-A1D0-5DB764762A4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3CA7-29A5-4015-A1D0-5DB764762A4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295835"/>
            <a:ext cx="1676400" cy="5830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9900" y="1653988"/>
            <a:ext cx="6007100" cy="4472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3CA7-29A5-4015-A1D0-5DB764762A4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577788"/>
          </a:xfrm>
        </p:spPr>
        <p:txBody>
          <a:bodyPr>
            <a:normAutofit/>
          </a:bodyPr>
          <a:lstStyle>
            <a:lvl1pPr algn="l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3CA7-29A5-4015-A1D0-5DB764762A4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ummer1.png"/>
          <p:cNvPicPr>
            <a:picLocks noChangeAspect="1"/>
          </p:cNvPicPr>
          <p:nvPr/>
        </p:nvPicPr>
        <p:blipFill>
          <a:blip r:embed="rId2" cstate="print"/>
          <a:srcRect l="4545" r="4545"/>
          <a:stretch>
            <a:fillRect/>
          </a:stretch>
        </p:blipFill>
        <p:spPr>
          <a:xfrm>
            <a:off x="0" y="1618637"/>
            <a:ext cx="9144000" cy="39911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887" y="1295400"/>
            <a:ext cx="6399213" cy="15906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5887" y="3657600"/>
            <a:ext cx="6399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ts val="1800"/>
              </a:spcBef>
              <a:buFontTx/>
              <a:buNone/>
              <a:defRPr sz="1800" kern="12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3CA7-29A5-4015-A1D0-5DB764762A4B}" type="slidenum">
              <a:rPr/>
              <a:pPr/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976718"/>
            <a:ext cx="3017520" cy="41494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1976718"/>
            <a:ext cx="3017520" cy="415137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/>
              <a:t>Sample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3CA7-29A5-4015-A1D0-5DB764762A4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5186" y="1828800"/>
            <a:ext cx="3017520" cy="7159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5186" y="2743200"/>
            <a:ext cx="3017520" cy="338296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601" y="1828800"/>
            <a:ext cx="3017520" cy="7159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601" y="2743200"/>
            <a:ext cx="3017520" cy="338296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/>
              <a:t>Sample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3CA7-29A5-4015-A1D0-5DB764762A4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/>
              <a:t>Sample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3CA7-29A5-4015-A1D0-5DB764762A4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itle - 2.png"/>
          <p:cNvPicPr>
            <a:picLocks noChangeAspect="1"/>
          </p:cNvPicPr>
          <p:nvPr/>
        </p:nvPicPr>
        <p:blipFill>
          <a:blip r:embed="rId2" cstate="print"/>
          <a:srcRect l="13043" t="17903" r="10455" b="987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/>
              <a:t>Sample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3CA7-29A5-4015-A1D0-5DB764762A4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lowers content.png"/>
          <p:cNvPicPr>
            <a:picLocks noChangeAspect="1"/>
          </p:cNvPicPr>
          <p:nvPr/>
        </p:nvPicPr>
        <p:blipFill>
          <a:blip r:embed="rId2" cstate="print"/>
          <a:srcRect l="4545" t="8217" r="4545" b="1311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860550"/>
          </a:xfrm>
        </p:spPr>
        <p:txBody>
          <a:bodyPr anchor="ctr" anchorCtr="0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914400"/>
            <a:ext cx="4114800" cy="50292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544" y="2286000"/>
            <a:ext cx="2079625" cy="3860799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/>
              <a:t>Sample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3CA7-29A5-4015-A1D0-5DB764762A4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2" cy="186055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62400" y="914400"/>
            <a:ext cx="4114800" cy="5029200"/>
          </a:xfrm>
          <a:prstGeom prst="ellipse">
            <a:avLst/>
          </a:prstGeom>
          <a:ln w="63500">
            <a:gradFill>
              <a:gsLst>
                <a:gs pos="0">
                  <a:schemeClr val="accent1"/>
                </a:gs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0"/>
            </a:gradFill>
          </a:ln>
          <a:effectLst>
            <a:innerShdw blurRad="381000">
              <a:schemeClr val="bg1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544" y="2286000"/>
            <a:ext cx="2079625" cy="3860798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/>
              <a:t>Sample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3CA7-29A5-4015-A1D0-5DB764762A4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Master - 1.png"/>
          <p:cNvPicPr>
            <a:picLocks noChangeAspect="1"/>
          </p:cNvPicPr>
          <p:nvPr/>
        </p:nvPicPr>
        <p:blipFill>
          <a:blip r:embed="rId13" cstate="print"/>
          <a:srcRect b="501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1532"/>
            <a:ext cx="8229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997" y="1981200"/>
            <a:ext cx="6412006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/>
              <a:t>Sample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fld id="{26B73CA7-29A5-4015-A1D0-5DB764762A4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1800"/>
        </a:spcBef>
        <a:buFontTx/>
        <a:buBlip>
          <a:blip r:embed="rId14"/>
        </a:buBlip>
        <a:defRPr sz="22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1pPr>
      <a:lvl2pPr marL="577850" indent="-349250" algn="l" defTabSz="914400" rtl="0" eaLnBrk="1" latinLnBrk="0" hangingPunct="1">
        <a:spcBef>
          <a:spcPts val="1800"/>
        </a:spcBef>
        <a:buFontTx/>
        <a:buBlip>
          <a:blip r:embed="rId15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2pPr>
      <a:lvl3pPr marL="806450" indent="-349250" algn="l" defTabSz="914400" rtl="0" eaLnBrk="1" latinLnBrk="0" hangingPunct="1">
        <a:spcBef>
          <a:spcPts val="1800"/>
        </a:spcBef>
        <a:buFontTx/>
        <a:buBlip>
          <a:blip r:embed="rId14"/>
        </a:buBlip>
        <a:defRPr sz="18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3pPr>
      <a:lvl4pPr marL="1035050" indent="-349250" algn="l" defTabSz="914400" rtl="0" eaLnBrk="1" latinLnBrk="0" hangingPunct="1">
        <a:spcBef>
          <a:spcPts val="1800"/>
        </a:spcBef>
        <a:buFontTx/>
        <a:buBlip>
          <a:blip r:embed="rId15"/>
        </a:buBlip>
        <a:defRPr sz="18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4pPr>
      <a:lvl5pPr marL="1263650" indent="-349250" algn="l" defTabSz="914400" rtl="0" eaLnBrk="1" latinLnBrk="0" hangingPunct="1">
        <a:spcBef>
          <a:spcPts val="1800"/>
        </a:spcBef>
        <a:buFontTx/>
        <a:buBlip>
          <a:blip r:embed="rId14"/>
        </a:buBlip>
        <a:defRPr sz="18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5pPr>
      <a:lvl6pPr marL="1492250" indent="-349250" algn="l" defTabSz="914400" rtl="0" eaLnBrk="1" latinLnBrk="0" hangingPunct="1">
        <a:spcBef>
          <a:spcPts val="1800"/>
        </a:spcBef>
        <a:buFontTx/>
        <a:buBlip>
          <a:blip r:embed="rId15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6pPr>
      <a:lvl7pPr marL="1720850" indent="-349250" algn="l" defTabSz="914400" rtl="0" eaLnBrk="1" latinLnBrk="0" hangingPunct="1">
        <a:spcBef>
          <a:spcPts val="1800"/>
        </a:spcBef>
        <a:buFontTx/>
        <a:buBlip>
          <a:blip r:embed="rId14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7pPr>
      <a:lvl8pPr marL="1949450" indent="-349250" algn="l" defTabSz="914400" rtl="0" eaLnBrk="1" latinLnBrk="0" hangingPunct="1">
        <a:spcBef>
          <a:spcPts val="1800"/>
        </a:spcBef>
        <a:buFontTx/>
        <a:buBlip>
          <a:blip r:embed="rId15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8pPr>
      <a:lvl9pPr marL="2178050" indent="-349250" algn="l" defTabSz="914400" rtl="0" eaLnBrk="1" latinLnBrk="0" hangingPunct="1">
        <a:spcBef>
          <a:spcPts val="1800"/>
        </a:spcBef>
        <a:buFontTx/>
        <a:buBlip>
          <a:blip r:embed="rId14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676400"/>
            <a:ext cx="7023100" cy="1524000"/>
          </a:xfrm>
        </p:spPr>
        <p:txBody>
          <a:bodyPr/>
          <a:lstStyle/>
          <a:p>
            <a:r>
              <a:rPr lang="en-US" sz="2800" dirty="0" smtClean="0"/>
              <a:t>                             </a:t>
            </a:r>
            <a:r>
              <a:rPr lang="en-US" sz="2800" dirty="0" smtClean="0">
                <a:latin typeface="Comic Sans MS" pitchFamily="66" charset="0"/>
              </a:rPr>
              <a:t>Mamma </a:t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>     The Mother of All Search Engines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124200"/>
            <a:ext cx="4559300" cy="685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    </a:t>
            </a:r>
            <a:r>
              <a:rPr lang="en-US" sz="2800" i="1" dirty="0" smtClean="0"/>
              <a:t>by: Cecelia V. Upchurch</a:t>
            </a:r>
            <a:endParaRPr lang="en-US" sz="28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3CA7-29A5-4015-A1D0-5DB764762A4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What is Mamma??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447800"/>
            <a:ext cx="6412006" cy="4144963"/>
          </a:xfrm>
        </p:spPr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A globally popular meta-search engine, that provides search results from the internet’s top search engines.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Helps users find key information.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 first meta-search engine, created in 1996.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 complete media company providing service to high quality content publishers also premium inventory to online advertisers. 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Empresario</a:t>
            </a:r>
            <a:r>
              <a:rPr lang="en-US" dirty="0" smtClean="0">
                <a:solidFill>
                  <a:schemeClr val="tx1"/>
                </a:solidFill>
              </a:rPr>
              <a:t> Inc. are the founders of mamma.com, which is a tech media investor and business partner to leading technology and media companies on the web.</a:t>
            </a:r>
          </a:p>
          <a:p>
            <a:pPr lvl="1">
              <a:buNone/>
            </a:pPr>
            <a:r>
              <a:rPr lang="en-US" dirty="0" smtClean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3CA7-29A5-4015-A1D0-5DB764762A4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 descr="mamm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5334000"/>
            <a:ext cx="2209800" cy="1066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Mamma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Mamma has a popular search tool box.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Users can Twitter.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Mamma allows users to advertise their business using a high performance and response driven advertising network. </a:t>
            </a:r>
            <a:endParaRPr lang="en-US" sz="20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I</a:t>
            </a:r>
            <a:r>
              <a:rPr lang="en-US" sz="2000" dirty="0" smtClean="0">
                <a:solidFill>
                  <a:schemeClr val="tx1"/>
                </a:solidFill>
              </a:rPr>
              <a:t>f users are having any type of problems using mamma they have contact information.</a:t>
            </a:r>
          </a:p>
          <a:p>
            <a:pPr>
              <a:buFont typeface="Arial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3CA7-29A5-4015-A1D0-5DB764762A4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 descr="mamm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5486400"/>
            <a:ext cx="1066800" cy="1066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Mamma.com </a:t>
            </a:r>
            <a:br>
              <a:rPr lang="en-US" dirty="0" smtClean="0"/>
            </a:br>
            <a:r>
              <a:rPr lang="en-US" dirty="0" smtClean="0"/>
              <a:t>              2 New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u="sng" dirty="0" smtClean="0">
                <a:solidFill>
                  <a:schemeClr val="tx1"/>
                </a:solidFill>
              </a:rPr>
              <a:t>Jobs</a:t>
            </a:r>
            <a:r>
              <a:rPr lang="en-US" sz="2000" dirty="0" smtClean="0">
                <a:solidFill>
                  <a:schemeClr val="tx1"/>
                </a:solidFill>
              </a:rPr>
              <a:t>: 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Mamma.com users can search for jobs of any kind and it will give you the business information. Such as address and contact information.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u="sng" dirty="0" smtClean="0">
                <a:solidFill>
                  <a:schemeClr val="tx1"/>
                </a:solidFill>
              </a:rPr>
              <a:t>Local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Users that need to find a location or need directions can also plug in the address and the destination and mamma.com helps find where users need to go.</a:t>
            </a:r>
          </a:p>
          <a:p>
            <a:pPr lvl="1">
              <a:buFont typeface="Arial" pitchFamily="34" charset="0"/>
              <a:buChar char="•"/>
            </a:pP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3CA7-29A5-4015-A1D0-5DB764762A4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 descr="mamm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5562600"/>
            <a:ext cx="1600200" cy="990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CLICK AWAY WITH </a:t>
            </a:r>
            <a:br>
              <a:rPr lang="en-US" dirty="0" smtClean="0"/>
            </a:br>
            <a:r>
              <a:rPr lang="en-US" dirty="0" smtClean="0"/>
              <a:t>                  MAMMA!!!</a:t>
            </a:r>
            <a:endParaRPr lang="en-US" dirty="0"/>
          </a:p>
        </p:txBody>
      </p:sp>
      <p:pic>
        <p:nvPicPr>
          <p:cNvPr id="5" name="Content Placeholder 4" descr="untitled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2209800"/>
            <a:ext cx="5635953" cy="25908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3CA7-29A5-4015-A1D0-5DB764762A4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ildflowers">
  <a:themeElements>
    <a:clrScheme name="Wildflowers">
      <a:dk1>
        <a:srgbClr val="40302B"/>
      </a:dk1>
      <a:lt1>
        <a:srgbClr val="FFFFFF"/>
      </a:lt1>
      <a:dk2>
        <a:srgbClr val="486868"/>
      </a:dk2>
      <a:lt2>
        <a:srgbClr val="F3F1EA"/>
      </a:lt2>
      <a:accent1>
        <a:srgbClr val="C4BD97"/>
      </a:accent1>
      <a:accent2>
        <a:srgbClr val="D5BDBE"/>
      </a:accent2>
      <a:accent3>
        <a:srgbClr val="F7EFA3"/>
      </a:accent3>
      <a:accent4>
        <a:srgbClr val="9FEDE0"/>
      </a:accent4>
      <a:accent5>
        <a:srgbClr val="BBB3C2"/>
      </a:accent5>
      <a:accent6>
        <a:srgbClr val="99A991"/>
      </a:accent6>
      <a:hlink>
        <a:srgbClr val="938968"/>
      </a:hlink>
      <a:folHlink>
        <a:srgbClr val="A97EE2"/>
      </a:folHlink>
    </a:clrScheme>
    <a:fontScheme name="Wildflowers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ildflowers">
      <a:fillStyleLst>
        <a:solidFill>
          <a:schemeClr val="phClr">
            <a:shade val="85000"/>
            <a:satMod val="110000"/>
          </a:schemeClr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35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0800000" scaled="1"/>
        </a:gradFill>
        <a:gradFill rotWithShape="1">
          <a:gsLst>
            <a:gs pos="0">
              <a:schemeClr val="phClr">
                <a:shade val="7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shade val="95000"/>
                <a:satMod val="13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381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  <a:ln w="635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63500">
              <a:srgbClr val="FFFFFF">
                <a:alpha val="50000"/>
              </a:srgbClr>
            </a:innerShdw>
          </a:effectLst>
        </a:effectStyle>
        <a:effectStyle>
          <a:effectLst>
            <a:innerShdw blurRad="190500">
              <a:srgbClr val="FFFFFF">
                <a:alpha val="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25400" prst="relaxedInset"/>
          </a:sp3d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  <a:alpha val="7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Wildflowers</Template>
  <TotalTime>108</TotalTime>
  <Words>211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Wildflowers</vt:lpstr>
      <vt:lpstr>                             Mamma       The Mother of All Search Engines</vt:lpstr>
      <vt:lpstr>             What is Mamma??</vt:lpstr>
      <vt:lpstr>            Mamma Features</vt:lpstr>
      <vt:lpstr>                Mamma.com                2 New Features</vt:lpstr>
      <vt:lpstr>           CLICK AWAY WITH                    MAMMA!!!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Mamma          The Mother of All Search Engines</dc:title>
  <dc:creator>ccstudent</dc:creator>
  <cp:lastModifiedBy>ccstudent</cp:lastModifiedBy>
  <cp:revision>12</cp:revision>
  <dcterms:created xsi:type="dcterms:W3CDTF">2011-02-22T21:41:50Z</dcterms:created>
  <dcterms:modified xsi:type="dcterms:W3CDTF">2011-03-01T20:37:43Z</dcterms:modified>
</cp:coreProperties>
</file>